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0" r:id="rId7"/>
    <p:sldId id="262" r:id="rId8"/>
    <p:sldId id="259" r:id="rId9"/>
    <p:sldId id="267" r:id="rId10"/>
    <p:sldId id="263" r:id="rId11"/>
    <p:sldId id="271" r:id="rId12"/>
    <p:sldId id="27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5D753-64BD-4514-B193-31DF69AEB083}" v="331" dt="2022-03-17T03:42:47.370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41" autoAdjust="0"/>
  </p:normalViewPr>
  <p:slideViewPr>
    <p:cSldViewPr snapToGrid="0">
      <p:cViewPr varScale="1">
        <p:scale>
          <a:sx n="68" d="100"/>
          <a:sy n="68" d="100"/>
        </p:scale>
        <p:origin x="68" y="73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tchell Friedman" userId="4cbda2a6126d8081" providerId="LiveId" clId="{2465D753-64BD-4514-B193-31DF69AEB083}"/>
    <pc:docChg chg="undo redo custSel addSld delSld modSld sldOrd">
      <pc:chgData name="Mitchell Friedman" userId="4cbda2a6126d8081" providerId="LiveId" clId="{2465D753-64BD-4514-B193-31DF69AEB083}" dt="2022-04-27T17:17:22.950" v="3269"/>
      <pc:docMkLst>
        <pc:docMk/>
      </pc:docMkLst>
      <pc:sldChg chg="addSp delSp modSp mod">
        <pc:chgData name="Mitchell Friedman" userId="4cbda2a6126d8081" providerId="LiveId" clId="{2465D753-64BD-4514-B193-31DF69AEB083}" dt="2022-03-17T02:28:44.553" v="1638" actId="1076"/>
        <pc:sldMkLst>
          <pc:docMk/>
          <pc:sldMk cId="1883836176" sldId="256"/>
        </pc:sldMkLst>
        <pc:spChg chg="add del mod">
          <ac:chgData name="Mitchell Friedman" userId="4cbda2a6126d8081" providerId="LiveId" clId="{2465D753-64BD-4514-B193-31DF69AEB083}" dt="2022-03-17T02:28:01.849" v="1633" actId="478"/>
          <ac:spMkLst>
            <pc:docMk/>
            <pc:sldMk cId="1883836176" sldId="256"/>
            <ac:spMk id="3" creationId="{7B7810B5-062B-4225-8B43-9D4F9518D743}"/>
          </ac:spMkLst>
        </pc:spChg>
        <pc:picChg chg="del mod">
          <ac:chgData name="Mitchell Friedman" userId="4cbda2a6126d8081" providerId="LiveId" clId="{2465D753-64BD-4514-B193-31DF69AEB083}" dt="2022-03-17T02:27:40.401" v="1630" actId="478"/>
          <ac:picMkLst>
            <pc:docMk/>
            <pc:sldMk cId="1883836176" sldId="256"/>
            <ac:picMk id="77" creationId="{2F849723-3772-4844-AB3A-EF3DFAF34B83}"/>
          </ac:picMkLst>
        </pc:picChg>
        <pc:picChg chg="add mod">
          <ac:chgData name="Mitchell Friedman" userId="4cbda2a6126d8081" providerId="LiveId" clId="{2465D753-64BD-4514-B193-31DF69AEB083}" dt="2022-03-17T02:28:44.553" v="1638" actId="1076"/>
          <ac:picMkLst>
            <pc:docMk/>
            <pc:sldMk cId="1883836176" sldId="256"/>
            <ac:picMk id="2050" creationId="{71BE6156-4AF2-46EA-BF93-757B1597D169}"/>
          </ac:picMkLst>
        </pc:picChg>
      </pc:sldChg>
      <pc:sldChg chg="addSp delSp modSp mod setBg">
        <pc:chgData name="Mitchell Friedman" userId="4cbda2a6126d8081" providerId="LiveId" clId="{2465D753-64BD-4514-B193-31DF69AEB083}" dt="2022-03-17T02:36:14.103" v="1964" actId="207"/>
        <pc:sldMkLst>
          <pc:docMk/>
          <pc:sldMk cId="277377105" sldId="257"/>
        </pc:sldMkLst>
        <pc:spChg chg="add del mod">
          <ac:chgData name="Mitchell Friedman" userId="4cbda2a6126d8081" providerId="LiveId" clId="{2465D753-64BD-4514-B193-31DF69AEB083}" dt="2022-03-17T02:31:08.001" v="1648" actId="478"/>
          <ac:spMkLst>
            <pc:docMk/>
            <pc:sldMk cId="277377105" sldId="257"/>
            <ac:spMk id="6" creationId="{4E85BB34-4A0D-4C35-ADC9-B78300B2DF1A}"/>
          </ac:spMkLst>
        </pc:spChg>
        <pc:picChg chg="del">
          <ac:chgData name="Mitchell Friedman" userId="4cbda2a6126d8081" providerId="LiveId" clId="{2465D753-64BD-4514-B193-31DF69AEB083}" dt="2022-03-17T02:30:50.721" v="1645" actId="478"/>
          <ac:picMkLst>
            <pc:docMk/>
            <pc:sldMk cId="277377105" sldId="257"/>
            <ac:picMk id="108" creationId="{FAFD635F-714B-4EE8-9D07-0B32545C6D1F}"/>
          </ac:picMkLst>
        </pc:picChg>
        <pc:picChg chg="add del mod">
          <ac:chgData name="Mitchell Friedman" userId="4cbda2a6126d8081" providerId="LiveId" clId="{2465D753-64BD-4514-B193-31DF69AEB083}" dt="2022-03-17T02:29:21.747" v="1642" actId="478"/>
          <ac:picMkLst>
            <pc:docMk/>
            <pc:sldMk cId="277377105" sldId="257"/>
            <ac:picMk id="3074" creationId="{655AE5F6-A430-468F-88F8-4C19A2721B76}"/>
          </ac:picMkLst>
        </pc:picChg>
        <pc:picChg chg="add del mod">
          <ac:chgData name="Mitchell Friedman" userId="4cbda2a6126d8081" providerId="LiveId" clId="{2465D753-64BD-4514-B193-31DF69AEB083}" dt="2022-03-17T02:31:11.471" v="1649" actId="478"/>
          <ac:picMkLst>
            <pc:docMk/>
            <pc:sldMk cId="277377105" sldId="257"/>
            <ac:picMk id="3076" creationId="{E088FE76-0AD2-4C7A-BEA4-70C6A5BED986}"/>
          </ac:picMkLst>
        </pc:picChg>
        <pc:picChg chg="add del">
          <ac:chgData name="Mitchell Friedman" userId="4cbda2a6126d8081" providerId="LiveId" clId="{2465D753-64BD-4514-B193-31DF69AEB083}" dt="2022-03-17T02:32:02.079" v="1652" actId="478"/>
          <ac:picMkLst>
            <pc:docMk/>
            <pc:sldMk cId="277377105" sldId="257"/>
            <ac:picMk id="3078" creationId="{4448F433-77EE-4CB4-B70D-CD24BCAE1E3A}"/>
          </ac:picMkLst>
        </pc:picChg>
        <pc:picChg chg="add del mod">
          <ac:chgData name="Mitchell Friedman" userId="4cbda2a6126d8081" providerId="LiveId" clId="{2465D753-64BD-4514-B193-31DF69AEB083}" dt="2022-03-17T02:32:02.079" v="1652" actId="478"/>
          <ac:picMkLst>
            <pc:docMk/>
            <pc:sldMk cId="277377105" sldId="257"/>
            <ac:picMk id="3080" creationId="{2F1D1D6A-184A-4593-8B43-A0D048CC5E37}"/>
          </ac:picMkLst>
        </pc:picChg>
        <pc:picChg chg="add mod">
          <ac:chgData name="Mitchell Friedman" userId="4cbda2a6126d8081" providerId="LiveId" clId="{2465D753-64BD-4514-B193-31DF69AEB083}" dt="2022-03-17T02:36:14.103" v="1964" actId="207"/>
          <ac:picMkLst>
            <pc:docMk/>
            <pc:sldMk cId="277377105" sldId="257"/>
            <ac:picMk id="3082" creationId="{4D64417C-F3DC-4015-99B4-860EB1898AA2}"/>
          </ac:picMkLst>
        </pc:picChg>
      </pc:sldChg>
      <pc:sldChg chg="add del">
        <pc:chgData name="Mitchell Friedman" userId="4cbda2a6126d8081" providerId="LiveId" clId="{2465D753-64BD-4514-B193-31DF69AEB083}" dt="2022-03-17T03:09:28.728" v="2729" actId="47"/>
        <pc:sldMkLst>
          <pc:docMk/>
          <pc:sldMk cId="611775336" sldId="258"/>
        </pc:sldMkLst>
      </pc:sldChg>
      <pc:sldChg chg="modAnim">
        <pc:chgData name="Mitchell Friedman" userId="4cbda2a6126d8081" providerId="LiveId" clId="{2465D753-64BD-4514-B193-31DF69AEB083}" dt="2022-03-17T03:26:56.442" v="2831"/>
        <pc:sldMkLst>
          <pc:docMk/>
          <pc:sldMk cId="414789630" sldId="259"/>
        </pc:sldMkLst>
      </pc:sldChg>
      <pc:sldChg chg="addSp delSp modSp mod">
        <pc:chgData name="Mitchell Friedman" userId="4cbda2a6126d8081" providerId="LiveId" clId="{2465D753-64BD-4514-B193-31DF69AEB083}" dt="2022-03-17T02:54:24.009" v="2290" actId="20577"/>
        <pc:sldMkLst>
          <pc:docMk/>
          <pc:sldMk cId="2378828155" sldId="260"/>
        </pc:sldMkLst>
        <pc:spChg chg="mod">
          <ac:chgData name="Mitchell Friedman" userId="4cbda2a6126d8081" providerId="LiveId" clId="{2465D753-64BD-4514-B193-31DF69AEB083}" dt="2022-03-17T02:54:24.009" v="2290" actId="20577"/>
          <ac:spMkLst>
            <pc:docMk/>
            <pc:sldMk cId="2378828155" sldId="260"/>
            <ac:spMk id="4" creationId="{7DD08226-4335-4EA1-9B2D-CDE1FBD8D388}"/>
          </ac:spMkLst>
        </pc:spChg>
        <pc:spChg chg="add del mod">
          <ac:chgData name="Mitchell Friedman" userId="4cbda2a6126d8081" providerId="LiveId" clId="{2465D753-64BD-4514-B193-31DF69AEB083}" dt="2022-03-17T02:39:58.482" v="2004" actId="478"/>
          <ac:spMkLst>
            <pc:docMk/>
            <pc:sldMk cId="2378828155" sldId="260"/>
            <ac:spMk id="14" creationId="{F7486F4E-FA87-4063-AE65-466F78BAD417}"/>
          </ac:spMkLst>
        </pc:spChg>
        <pc:spChg chg="add del mod">
          <ac:chgData name="Mitchell Friedman" userId="4cbda2a6126d8081" providerId="LiveId" clId="{2465D753-64BD-4514-B193-31DF69AEB083}" dt="2022-03-17T02:43:13.035" v="2009" actId="931"/>
          <ac:spMkLst>
            <pc:docMk/>
            <pc:sldMk cId="2378828155" sldId="260"/>
            <ac:spMk id="16" creationId="{A318AF5F-758D-4199-BD60-EBE72BF1867E}"/>
          </ac:spMkLst>
        </pc:spChg>
        <pc:spChg chg="mod">
          <ac:chgData name="Mitchell Friedman" userId="4cbda2a6126d8081" providerId="LiveId" clId="{2465D753-64BD-4514-B193-31DF69AEB083}" dt="2022-03-17T02:48:13.235" v="2216" actId="20577"/>
          <ac:spMkLst>
            <pc:docMk/>
            <pc:sldMk cId="2378828155" sldId="260"/>
            <ac:spMk id="17" creationId="{7D1AD01D-1F03-4995-A821-FA842C4F9E7C}"/>
          </ac:spMkLst>
        </pc:spChg>
        <pc:spChg chg="mod">
          <ac:chgData name="Mitchell Friedman" userId="4cbda2a6126d8081" providerId="LiveId" clId="{2465D753-64BD-4514-B193-31DF69AEB083}" dt="2022-03-17T02:49:42.730" v="2251" actId="20577"/>
          <ac:spMkLst>
            <pc:docMk/>
            <pc:sldMk cId="2378828155" sldId="260"/>
            <ac:spMk id="19" creationId="{A301F0BB-3AE1-4877-8F78-D7F5AE48F810}"/>
          </ac:spMkLst>
        </pc:spChg>
        <pc:spChg chg="mod">
          <ac:chgData name="Mitchell Friedman" userId="4cbda2a6126d8081" providerId="LiveId" clId="{2465D753-64BD-4514-B193-31DF69AEB083}" dt="2022-03-17T02:37:40.255" v="1976" actId="20577"/>
          <ac:spMkLst>
            <pc:docMk/>
            <pc:sldMk cId="2378828155" sldId="260"/>
            <ac:spMk id="21" creationId="{805BF1CD-2EC6-44F4-8AD8-25D9BD488B7A}"/>
          </ac:spMkLst>
        </pc:spChg>
        <pc:spChg chg="mod">
          <ac:chgData name="Mitchell Friedman" userId="4cbda2a6126d8081" providerId="LiveId" clId="{2465D753-64BD-4514-B193-31DF69AEB083}" dt="2022-03-17T02:47:07.203" v="2210" actId="20577"/>
          <ac:spMkLst>
            <pc:docMk/>
            <pc:sldMk cId="2378828155" sldId="260"/>
            <ac:spMk id="22" creationId="{842BC471-A2E1-4473-9B5A-6D7A21B6A881}"/>
          </ac:spMkLst>
        </pc:spChg>
        <pc:spChg chg="mod">
          <ac:chgData name="Mitchell Friedman" userId="4cbda2a6126d8081" providerId="LiveId" clId="{2465D753-64BD-4514-B193-31DF69AEB083}" dt="2022-03-17T02:37:44.733" v="1989" actId="20577"/>
          <ac:spMkLst>
            <pc:docMk/>
            <pc:sldMk cId="2378828155" sldId="260"/>
            <ac:spMk id="23" creationId="{5DF31FE0-F56B-494E-A42E-D2A3B4A5BE01}"/>
          </ac:spMkLst>
        </pc:spChg>
        <pc:spChg chg="mod">
          <ac:chgData name="Mitchell Friedman" userId="4cbda2a6126d8081" providerId="LiveId" clId="{2465D753-64BD-4514-B193-31DF69AEB083}" dt="2022-03-17T02:37:51.380" v="1999" actId="20577"/>
          <ac:spMkLst>
            <pc:docMk/>
            <pc:sldMk cId="2378828155" sldId="260"/>
            <ac:spMk id="24" creationId="{F59958C6-2B49-4E50-8050-97C6B6679AC1}"/>
          </ac:spMkLst>
        </pc:spChg>
        <pc:picChg chg="add mod">
          <ac:chgData name="Mitchell Friedman" userId="4cbda2a6126d8081" providerId="LiveId" clId="{2465D753-64BD-4514-B193-31DF69AEB083}" dt="2022-03-17T02:40:10.034" v="2005" actId="1076"/>
          <ac:picMkLst>
            <pc:docMk/>
            <pc:sldMk cId="2378828155" sldId="260"/>
            <ac:picMk id="12" creationId="{82F37C02-0D54-49F0-8805-5C4C3AD404AF}"/>
          </ac:picMkLst>
        </pc:picChg>
        <pc:picChg chg="add del mod">
          <ac:chgData name="Mitchell Friedman" userId="4cbda2a6126d8081" providerId="LiveId" clId="{2465D753-64BD-4514-B193-31DF69AEB083}" dt="2022-03-17T02:42:58.174" v="2008" actId="931"/>
          <ac:picMkLst>
            <pc:docMk/>
            <pc:sldMk cId="2378828155" sldId="260"/>
            <ac:picMk id="26" creationId="{E6F54F3C-F9CB-4CAB-97EF-6D333BFBD910}"/>
          </ac:picMkLst>
        </pc:picChg>
        <pc:picChg chg="add mod">
          <ac:chgData name="Mitchell Friedman" userId="4cbda2a6126d8081" providerId="LiveId" clId="{2465D753-64BD-4514-B193-31DF69AEB083}" dt="2022-03-17T02:43:43.039" v="2015" actId="692"/>
          <ac:picMkLst>
            <pc:docMk/>
            <pc:sldMk cId="2378828155" sldId="260"/>
            <ac:picMk id="28" creationId="{37C8ED26-83F4-4B60-971A-6FD1FB5389BB}"/>
          </ac:picMkLst>
        </pc:picChg>
        <pc:picChg chg="del">
          <ac:chgData name="Mitchell Friedman" userId="4cbda2a6126d8081" providerId="LiveId" clId="{2465D753-64BD-4514-B193-31DF69AEB083}" dt="2022-03-17T02:39:56.557" v="2003" actId="478"/>
          <ac:picMkLst>
            <pc:docMk/>
            <pc:sldMk cId="2378828155" sldId="260"/>
            <ac:picMk id="74" creationId="{96133EF6-E5B3-48D4-B125-3DB8418D5651}"/>
          </ac:picMkLst>
        </pc:picChg>
        <pc:picChg chg="del">
          <ac:chgData name="Mitchell Friedman" userId="4cbda2a6126d8081" providerId="LiveId" clId="{2465D753-64BD-4514-B193-31DF69AEB083}" dt="2022-03-17T02:40:13.021" v="2006" actId="478"/>
          <ac:picMkLst>
            <pc:docMk/>
            <pc:sldMk cId="2378828155" sldId="260"/>
            <ac:picMk id="75" creationId="{5B57A567-220C-4397-939E-6693826CCA7A}"/>
          </ac:picMkLst>
        </pc:picChg>
      </pc:sldChg>
      <pc:sldChg chg="addSp delSp modSp mod modAnim">
        <pc:chgData name="Mitchell Friedman" userId="4cbda2a6126d8081" providerId="LiveId" clId="{2465D753-64BD-4514-B193-31DF69AEB083}" dt="2022-03-17T03:39:51.640" v="2910" actId="1076"/>
        <pc:sldMkLst>
          <pc:docMk/>
          <pc:sldMk cId="2093948892" sldId="262"/>
        </pc:sldMkLst>
        <pc:spChg chg="del mod">
          <ac:chgData name="Mitchell Friedman" userId="4cbda2a6126d8081" providerId="LiveId" clId="{2465D753-64BD-4514-B193-31DF69AEB083}" dt="2022-03-17T03:39:41.154" v="2908" actId="478"/>
          <ac:spMkLst>
            <pc:docMk/>
            <pc:sldMk cId="2093948892" sldId="262"/>
            <ac:spMk id="7" creationId="{7A8DDD42-D29D-4ECB-A465-13EFA049E83C}"/>
          </ac:spMkLst>
        </pc:spChg>
        <pc:spChg chg="add del mod">
          <ac:chgData name="Mitchell Friedman" userId="4cbda2a6126d8081" providerId="LiveId" clId="{2465D753-64BD-4514-B193-31DF69AEB083}" dt="2022-03-17T02:52:57.877" v="2272" actId="478"/>
          <ac:spMkLst>
            <pc:docMk/>
            <pc:sldMk cId="2093948892" sldId="262"/>
            <ac:spMk id="8" creationId="{3BEB9DA9-06AF-4ABD-B190-8F03ACB3E741}"/>
          </ac:spMkLst>
        </pc:spChg>
        <pc:spChg chg="add mod">
          <ac:chgData name="Mitchell Friedman" userId="4cbda2a6126d8081" providerId="LiveId" clId="{2465D753-64BD-4514-B193-31DF69AEB083}" dt="2022-03-17T02:51:47.412" v="2252"/>
          <ac:spMkLst>
            <pc:docMk/>
            <pc:sldMk cId="2093948892" sldId="262"/>
            <ac:spMk id="9" creationId="{F0D79A3D-5710-4CBD-A278-4803863406AD}"/>
          </ac:spMkLst>
        </pc:spChg>
        <pc:spChg chg="add mod">
          <ac:chgData name="Mitchell Friedman" userId="4cbda2a6126d8081" providerId="LiveId" clId="{2465D753-64BD-4514-B193-31DF69AEB083}" dt="2022-03-17T02:51:47.412" v="2252"/>
          <ac:spMkLst>
            <pc:docMk/>
            <pc:sldMk cId="2093948892" sldId="262"/>
            <ac:spMk id="10" creationId="{22D10348-AB73-4469-8DDF-9EB5F621ACC1}"/>
          </ac:spMkLst>
        </pc:spChg>
        <pc:spChg chg="add del mod">
          <ac:chgData name="Mitchell Friedman" userId="4cbda2a6126d8081" providerId="LiveId" clId="{2465D753-64BD-4514-B193-31DF69AEB083}" dt="2022-03-17T02:52:32.156" v="2257"/>
          <ac:spMkLst>
            <pc:docMk/>
            <pc:sldMk cId="2093948892" sldId="262"/>
            <ac:spMk id="11" creationId="{4A145896-730A-4CB8-9F50-C38240EC78D6}"/>
          </ac:spMkLst>
        </pc:spChg>
        <pc:spChg chg="add del mod">
          <ac:chgData name="Mitchell Friedman" userId="4cbda2a6126d8081" providerId="LiveId" clId="{2465D753-64BD-4514-B193-31DF69AEB083}" dt="2022-03-17T02:52:44.016" v="2269"/>
          <ac:spMkLst>
            <pc:docMk/>
            <pc:sldMk cId="2093948892" sldId="262"/>
            <ac:spMk id="12" creationId="{585A2093-2678-437B-8A55-3F09DE4ADD34}"/>
          </ac:spMkLst>
        </pc:spChg>
        <pc:spChg chg="add del mod">
          <ac:chgData name="Mitchell Friedman" userId="4cbda2a6126d8081" providerId="LiveId" clId="{2465D753-64BD-4514-B193-31DF69AEB083}" dt="2022-03-17T02:53:10.435" v="2276"/>
          <ac:spMkLst>
            <pc:docMk/>
            <pc:sldMk cId="2093948892" sldId="262"/>
            <ac:spMk id="13" creationId="{33A26181-9868-40AE-BC28-6BEAEE29AC9F}"/>
          </ac:spMkLst>
        </pc:spChg>
        <pc:spChg chg="add del mod">
          <ac:chgData name="Mitchell Friedman" userId="4cbda2a6126d8081" providerId="LiveId" clId="{2465D753-64BD-4514-B193-31DF69AEB083}" dt="2022-03-17T02:53:33.671" v="2282"/>
          <ac:spMkLst>
            <pc:docMk/>
            <pc:sldMk cId="2093948892" sldId="262"/>
            <ac:spMk id="15" creationId="{D8D0C661-BF6A-483C-8D06-F126F697B9E4}"/>
          </ac:spMkLst>
        </pc:spChg>
        <pc:spChg chg="add del mod">
          <ac:chgData name="Mitchell Friedman" userId="4cbda2a6126d8081" providerId="LiveId" clId="{2465D753-64BD-4514-B193-31DF69AEB083}" dt="2022-03-17T02:54:30.463" v="2292"/>
          <ac:spMkLst>
            <pc:docMk/>
            <pc:sldMk cId="2093948892" sldId="262"/>
            <ac:spMk id="17" creationId="{D20FFB55-8BE7-4991-95E1-463EB2F2AB7E}"/>
          </ac:spMkLst>
        </pc:spChg>
        <pc:picChg chg="add mod">
          <ac:chgData name="Mitchell Friedman" userId="4cbda2a6126d8081" providerId="LiveId" clId="{2465D753-64BD-4514-B193-31DF69AEB083}" dt="2022-03-17T03:39:51.640" v="2910" actId="1076"/>
          <ac:picMkLst>
            <pc:docMk/>
            <pc:sldMk cId="2093948892" sldId="262"/>
            <ac:picMk id="4" creationId="{B4483C3C-7533-4EC2-B7BB-FC8AB88DBB47}"/>
          </ac:picMkLst>
        </pc:picChg>
        <pc:picChg chg="add mod">
          <ac:chgData name="Mitchell Friedman" userId="4cbda2a6126d8081" providerId="LiveId" clId="{2465D753-64BD-4514-B193-31DF69AEB083}" dt="2022-03-17T02:52:51.611" v="2271" actId="1076"/>
          <ac:picMkLst>
            <pc:docMk/>
            <pc:sldMk cId="2093948892" sldId="262"/>
            <ac:picMk id="5" creationId="{E666B817-6041-4FF0-983E-BFD296047D44}"/>
          </ac:picMkLst>
        </pc:picChg>
        <pc:picChg chg="add mod">
          <ac:chgData name="Mitchell Friedman" userId="4cbda2a6126d8081" providerId="LiveId" clId="{2465D753-64BD-4514-B193-31DF69AEB083}" dt="2022-03-17T02:53:17.139" v="2278" actId="1076"/>
          <ac:picMkLst>
            <pc:docMk/>
            <pc:sldMk cId="2093948892" sldId="262"/>
            <ac:picMk id="6" creationId="{7F5F3DAC-35AF-417A-B5E7-F0CFC7E6F713}"/>
          </ac:picMkLst>
        </pc:picChg>
        <pc:picChg chg="add del mod">
          <ac:chgData name="Mitchell Friedman" userId="4cbda2a6126d8081" providerId="LiveId" clId="{2465D753-64BD-4514-B193-31DF69AEB083}" dt="2022-03-17T02:54:04.846" v="2287" actId="478"/>
          <ac:picMkLst>
            <pc:docMk/>
            <pc:sldMk cId="2093948892" sldId="262"/>
            <ac:picMk id="14" creationId="{8BE14BD4-1B6E-45EF-95DC-A2BA3CEF0F17}"/>
          </ac:picMkLst>
        </pc:picChg>
        <pc:picChg chg="add mod">
          <ac:chgData name="Mitchell Friedman" userId="4cbda2a6126d8081" providerId="LiveId" clId="{2465D753-64BD-4514-B193-31DF69AEB083}" dt="2022-03-17T02:55:19.761" v="2297" actId="1076"/>
          <ac:picMkLst>
            <pc:docMk/>
            <pc:sldMk cId="2093948892" sldId="262"/>
            <ac:picMk id="16" creationId="{F252FF72-83C2-4CBD-BF91-4C80414DCA41}"/>
          </ac:picMkLst>
        </pc:picChg>
        <pc:picChg chg="mod ord">
          <ac:chgData name="Mitchell Friedman" userId="4cbda2a6126d8081" providerId="LiveId" clId="{2465D753-64BD-4514-B193-31DF69AEB083}" dt="2022-03-17T03:29:07.449" v="2906" actId="1076"/>
          <ac:picMkLst>
            <pc:docMk/>
            <pc:sldMk cId="2093948892" sldId="262"/>
            <ac:picMk id="27" creationId="{99832064-71DC-4D4A-BF64-B140BE0DBC62}"/>
          </ac:picMkLst>
        </pc:picChg>
      </pc:sldChg>
      <pc:sldChg chg="addSp delSp modSp mod ord">
        <pc:chgData name="Mitchell Friedman" userId="4cbda2a6126d8081" providerId="LiveId" clId="{2465D753-64BD-4514-B193-31DF69AEB083}" dt="2022-03-17T04:56:25.135" v="3042" actId="20577"/>
        <pc:sldMkLst>
          <pc:docMk/>
          <pc:sldMk cId="3678690325" sldId="263"/>
        </pc:sldMkLst>
        <pc:spChg chg="add del mod">
          <ac:chgData name="Mitchell Friedman" userId="4cbda2a6126d8081" providerId="LiveId" clId="{2465D753-64BD-4514-B193-31DF69AEB083}" dt="2022-03-17T03:41:07.476" v="2916" actId="478"/>
          <ac:spMkLst>
            <pc:docMk/>
            <pc:sldMk cId="3678690325" sldId="263"/>
            <ac:spMk id="3" creationId="{7E1A303D-F2DA-49B8-9D81-BDBCAA8CA891}"/>
          </ac:spMkLst>
        </pc:spChg>
        <pc:spChg chg="mod">
          <ac:chgData name="Mitchell Friedman" userId="4cbda2a6126d8081" providerId="LiveId" clId="{2465D753-64BD-4514-B193-31DF69AEB083}" dt="2022-03-16T03:24:28.921" v="687" actId="20577"/>
          <ac:spMkLst>
            <pc:docMk/>
            <pc:sldMk cId="3678690325" sldId="263"/>
            <ac:spMk id="4" creationId="{5F545101-439C-477B-AE6C-F073A8313C33}"/>
          </ac:spMkLst>
        </pc:spChg>
        <pc:spChg chg="mod">
          <ac:chgData name="Mitchell Friedman" userId="4cbda2a6126d8081" providerId="LiveId" clId="{2465D753-64BD-4514-B193-31DF69AEB083}" dt="2022-03-16T03:24:41.770" v="695" actId="20577"/>
          <ac:spMkLst>
            <pc:docMk/>
            <pc:sldMk cId="3678690325" sldId="263"/>
            <ac:spMk id="5" creationId="{01F11018-5D1E-4F5A-A676-EDD8442B3CB4}"/>
          </ac:spMkLst>
        </pc:spChg>
        <pc:spChg chg="mod">
          <ac:chgData name="Mitchell Friedman" userId="4cbda2a6126d8081" providerId="LiveId" clId="{2465D753-64BD-4514-B193-31DF69AEB083}" dt="2022-03-16T03:09:53.973" v="13" actId="20577"/>
          <ac:spMkLst>
            <pc:docMk/>
            <pc:sldMk cId="3678690325" sldId="263"/>
            <ac:spMk id="13" creationId="{D1E74F73-E009-4956-9E74-742C1038F57A}"/>
          </ac:spMkLst>
        </pc:spChg>
        <pc:spChg chg="mod">
          <ac:chgData name="Mitchell Friedman" userId="4cbda2a6126d8081" providerId="LiveId" clId="{2465D753-64BD-4514-B193-31DF69AEB083}" dt="2022-03-16T03:10:22.450" v="54" actId="20577"/>
          <ac:spMkLst>
            <pc:docMk/>
            <pc:sldMk cId="3678690325" sldId="263"/>
            <ac:spMk id="15" creationId="{28BBCDDB-C7C0-4CA5-AA45-222EBE63B6C3}"/>
          </ac:spMkLst>
        </pc:spChg>
        <pc:spChg chg="mod">
          <ac:chgData name="Mitchell Friedman" userId="4cbda2a6126d8081" providerId="LiveId" clId="{2465D753-64BD-4514-B193-31DF69AEB083}" dt="2022-03-16T03:10:34.301" v="85" actId="20577"/>
          <ac:spMkLst>
            <pc:docMk/>
            <pc:sldMk cId="3678690325" sldId="263"/>
            <ac:spMk id="17" creationId="{6D1B74B2-695A-4FED-8B66-D854AA9FF005}"/>
          </ac:spMkLst>
        </pc:spChg>
        <pc:spChg chg="mod">
          <ac:chgData name="Mitchell Friedman" userId="4cbda2a6126d8081" providerId="LiveId" clId="{2465D753-64BD-4514-B193-31DF69AEB083}" dt="2022-03-17T04:56:25.135" v="3042" actId="20577"/>
          <ac:spMkLst>
            <pc:docMk/>
            <pc:sldMk cId="3678690325" sldId="263"/>
            <ac:spMk id="30" creationId="{BAD5E990-59DB-44C5-B716-B0352D75353A}"/>
          </ac:spMkLst>
        </pc:spChg>
        <pc:spChg chg="mod">
          <ac:chgData name="Mitchell Friedman" userId="4cbda2a6126d8081" providerId="LiveId" clId="{2465D753-64BD-4514-B193-31DF69AEB083}" dt="2022-03-17T04:54:48.190" v="3014" actId="20577"/>
          <ac:spMkLst>
            <pc:docMk/>
            <pc:sldMk cId="3678690325" sldId="263"/>
            <ac:spMk id="31" creationId="{AC22CBC4-517B-4095-8962-C489045E3C67}"/>
          </ac:spMkLst>
        </pc:spChg>
        <pc:spChg chg="mod">
          <ac:chgData name="Mitchell Friedman" userId="4cbda2a6126d8081" providerId="LiveId" clId="{2465D753-64BD-4514-B193-31DF69AEB083}" dt="2022-03-17T04:54:40.872" v="3005" actId="20577"/>
          <ac:spMkLst>
            <pc:docMk/>
            <pc:sldMk cId="3678690325" sldId="263"/>
            <ac:spMk id="32" creationId="{949FAB0A-4907-445D-8D12-8F4584E25E5F}"/>
          </ac:spMkLst>
        </pc:spChg>
        <pc:picChg chg="del mod">
          <ac:chgData name="Mitchell Friedman" userId="4cbda2a6126d8081" providerId="LiveId" clId="{2465D753-64BD-4514-B193-31DF69AEB083}" dt="2022-03-17T03:41:04.790" v="2915" actId="478"/>
          <ac:picMkLst>
            <pc:docMk/>
            <pc:sldMk cId="3678690325" sldId="263"/>
            <ac:picMk id="19" creationId="{AACEA9E5-C8FF-4080-B2EE-93C3DA6E6851}"/>
          </ac:picMkLst>
        </pc:picChg>
        <pc:picChg chg="add del">
          <ac:chgData name="Mitchell Friedman" userId="4cbda2a6126d8081" providerId="LiveId" clId="{2465D753-64BD-4514-B193-31DF69AEB083}" dt="2022-03-17T03:40:37.599" v="2913" actId="478"/>
          <ac:picMkLst>
            <pc:docMk/>
            <pc:sldMk cId="3678690325" sldId="263"/>
            <ac:picMk id="5122" creationId="{468FD5E3-BD74-45A4-9719-A583C9D746E2}"/>
          </ac:picMkLst>
        </pc:picChg>
        <pc:picChg chg="add mod">
          <ac:chgData name="Mitchell Friedman" userId="4cbda2a6126d8081" providerId="LiveId" clId="{2465D753-64BD-4514-B193-31DF69AEB083}" dt="2022-03-17T03:41:56.800" v="2922" actId="1076"/>
          <ac:picMkLst>
            <pc:docMk/>
            <pc:sldMk cId="3678690325" sldId="263"/>
            <ac:picMk id="5124" creationId="{A75FCE23-A8AD-4132-AD24-F47BAA4E4D67}"/>
          </ac:picMkLst>
        </pc:picChg>
      </pc:sldChg>
      <pc:sldChg chg="add del">
        <pc:chgData name="Mitchell Friedman" userId="4cbda2a6126d8081" providerId="LiveId" clId="{2465D753-64BD-4514-B193-31DF69AEB083}" dt="2022-03-17T03:09:31.740" v="2731" actId="47"/>
        <pc:sldMkLst>
          <pc:docMk/>
          <pc:sldMk cId="3094425145" sldId="264"/>
        </pc:sldMkLst>
      </pc:sldChg>
      <pc:sldChg chg="add del">
        <pc:chgData name="Mitchell Friedman" userId="4cbda2a6126d8081" providerId="LiveId" clId="{2465D753-64BD-4514-B193-31DF69AEB083}" dt="2022-03-17T03:09:32.730" v="2732" actId="47"/>
        <pc:sldMkLst>
          <pc:docMk/>
          <pc:sldMk cId="1057146124" sldId="265"/>
        </pc:sldMkLst>
      </pc:sldChg>
      <pc:sldChg chg="add del ord">
        <pc:chgData name="Mitchell Friedman" userId="4cbda2a6126d8081" providerId="LiveId" clId="{2465D753-64BD-4514-B193-31DF69AEB083}" dt="2022-03-17T03:09:34.553" v="2734" actId="47"/>
        <pc:sldMkLst>
          <pc:docMk/>
          <pc:sldMk cId="3324314209" sldId="266"/>
        </pc:sldMkLst>
      </pc:sldChg>
      <pc:sldChg chg="add del">
        <pc:chgData name="Mitchell Friedman" userId="4cbda2a6126d8081" providerId="LiveId" clId="{2465D753-64BD-4514-B193-31DF69AEB083}" dt="2022-03-17T03:09:33.830" v="2733" actId="47"/>
        <pc:sldMkLst>
          <pc:docMk/>
          <pc:sldMk cId="3313535378" sldId="268"/>
        </pc:sldMkLst>
      </pc:sldChg>
      <pc:sldChg chg="addSp delSp modSp del mod">
        <pc:chgData name="Mitchell Friedman" userId="4cbda2a6126d8081" providerId="LiveId" clId="{2465D753-64BD-4514-B193-31DF69AEB083}" dt="2022-03-17T02:19:19.535" v="1437" actId="47"/>
        <pc:sldMkLst>
          <pc:docMk/>
          <pc:sldMk cId="1433309288" sldId="269"/>
        </pc:sldMkLst>
        <pc:spChg chg="add del mod">
          <ac:chgData name="Mitchell Friedman" userId="4cbda2a6126d8081" providerId="LiveId" clId="{2465D753-64BD-4514-B193-31DF69AEB083}" dt="2022-03-17T01:28:28.811" v="1074" actId="478"/>
          <ac:spMkLst>
            <pc:docMk/>
            <pc:sldMk cId="1433309288" sldId="269"/>
            <ac:spMk id="3" creationId="{3A173722-F6F5-430E-80D5-AB5A2DD91619}"/>
          </ac:spMkLst>
        </pc:spChg>
        <pc:spChg chg="add del mod">
          <ac:chgData name="Mitchell Friedman" userId="4cbda2a6126d8081" providerId="LiveId" clId="{2465D753-64BD-4514-B193-31DF69AEB083}" dt="2022-03-17T01:28:35.412" v="1076" actId="478"/>
          <ac:spMkLst>
            <pc:docMk/>
            <pc:sldMk cId="1433309288" sldId="269"/>
            <ac:spMk id="5" creationId="{E53AC47E-CB76-4D89-AC43-26C4C649DE03}"/>
          </ac:spMkLst>
        </pc:spChg>
        <pc:spChg chg="mod">
          <ac:chgData name="Mitchell Friedman" userId="4cbda2a6126d8081" providerId="LiveId" clId="{2465D753-64BD-4514-B193-31DF69AEB083}" dt="2022-03-17T02:17:38.239" v="1409" actId="1076"/>
          <ac:spMkLst>
            <pc:docMk/>
            <pc:sldMk cId="1433309288" sldId="269"/>
            <ac:spMk id="64" creationId="{6B5D952F-2EF7-427C-974E-A567B00747E7}"/>
          </ac:spMkLst>
        </pc:spChg>
        <pc:spChg chg="del mod">
          <ac:chgData name="Mitchell Friedman" userId="4cbda2a6126d8081" providerId="LiveId" clId="{2465D753-64BD-4514-B193-31DF69AEB083}" dt="2022-03-17T01:28:31.891" v="1075" actId="478"/>
          <ac:spMkLst>
            <pc:docMk/>
            <pc:sldMk cId="1433309288" sldId="269"/>
            <ac:spMk id="65" creationId="{0D6DF9DB-199B-4C70-8114-ED4B77E2921D}"/>
          </ac:spMkLst>
        </pc:spChg>
        <pc:graphicFrameChg chg="mod modGraphic">
          <ac:chgData name="Mitchell Friedman" userId="4cbda2a6126d8081" providerId="LiveId" clId="{2465D753-64BD-4514-B193-31DF69AEB083}" dt="2022-03-17T02:16:54.271" v="1405" actId="2164"/>
          <ac:graphicFrameMkLst>
            <pc:docMk/>
            <pc:sldMk cId="1433309288" sldId="269"/>
            <ac:graphicFrameMk id="47" creationId="{ACADC37D-9FC5-4A0A-AC25-4FE75C3312E6}"/>
          </ac:graphicFrameMkLst>
        </pc:graphicFrameChg>
        <pc:graphicFrameChg chg="del mod">
          <ac:chgData name="Mitchell Friedman" userId="4cbda2a6126d8081" providerId="LiveId" clId="{2465D753-64BD-4514-B193-31DF69AEB083}" dt="2022-03-17T01:28:25.649" v="1073" actId="478"/>
          <ac:graphicFrameMkLst>
            <pc:docMk/>
            <pc:sldMk cId="1433309288" sldId="269"/>
            <ac:graphicFrameMk id="48" creationId="{4E8184C2-9E68-48D4-BCC6-EF4E09E80397}"/>
          </ac:graphicFrameMkLst>
        </pc:graphicFrameChg>
      </pc:sldChg>
      <pc:sldChg chg="add del">
        <pc:chgData name="Mitchell Friedman" userId="4cbda2a6126d8081" providerId="LiveId" clId="{2465D753-64BD-4514-B193-31DF69AEB083}" dt="2022-03-17T03:09:35.117" v="2735" actId="47"/>
        <pc:sldMkLst>
          <pc:docMk/>
          <pc:sldMk cId="2292769164" sldId="270"/>
        </pc:sldMkLst>
      </pc:sldChg>
      <pc:sldChg chg="addSp delSp modSp mod ord">
        <pc:chgData name="Mitchell Friedman" userId="4cbda2a6126d8081" providerId="LiveId" clId="{2465D753-64BD-4514-B193-31DF69AEB083}" dt="2022-04-27T17:17:22.950" v="3269"/>
        <pc:sldMkLst>
          <pc:docMk/>
          <pc:sldMk cId="3168340832" sldId="271"/>
        </pc:sldMkLst>
        <pc:spChg chg="add del mod">
          <ac:chgData name="Mitchell Friedman" userId="4cbda2a6126d8081" providerId="LiveId" clId="{2465D753-64BD-4514-B193-31DF69AEB083}" dt="2022-03-17T02:17:05.352" v="1407" actId="478"/>
          <ac:spMkLst>
            <pc:docMk/>
            <pc:sldMk cId="3168340832" sldId="271"/>
            <ac:spMk id="3" creationId="{8667DED9-84A4-49F5-900A-2384D3AD2823}"/>
          </ac:spMkLst>
        </pc:spChg>
        <pc:spChg chg="mod">
          <ac:chgData name="Mitchell Friedman" userId="4cbda2a6126d8081" providerId="LiveId" clId="{2465D753-64BD-4514-B193-31DF69AEB083}" dt="2022-03-17T02:55:40.940" v="2306" actId="20577"/>
          <ac:spMkLst>
            <pc:docMk/>
            <pc:sldMk cId="3168340832" sldId="271"/>
            <ac:spMk id="10" creationId="{F6101639-B98B-4290-81F2-6592D5FA903D}"/>
          </ac:spMkLst>
        </pc:spChg>
        <pc:spChg chg="mod">
          <ac:chgData name="Mitchell Friedman" userId="4cbda2a6126d8081" providerId="LiveId" clId="{2465D753-64BD-4514-B193-31DF69AEB083}" dt="2022-03-17T02:55:46.005" v="2312" actId="20577"/>
          <ac:spMkLst>
            <pc:docMk/>
            <pc:sldMk cId="3168340832" sldId="271"/>
            <ac:spMk id="11" creationId="{D326A7AE-D42B-4931-9C9A-68C7909D88C2}"/>
          </ac:spMkLst>
        </pc:spChg>
        <pc:spChg chg="add mod">
          <ac:chgData name="Mitchell Friedman" userId="4cbda2a6126d8081" providerId="LiveId" clId="{2465D753-64BD-4514-B193-31DF69AEB083}" dt="2022-03-17T03:19:42.582" v="2806" actId="1035"/>
          <ac:spMkLst>
            <pc:docMk/>
            <pc:sldMk cId="3168340832" sldId="271"/>
            <ac:spMk id="14" creationId="{62278A59-CD6A-461A-A3C3-0FF6AD236AC1}"/>
          </ac:spMkLst>
        </pc:spChg>
        <pc:spChg chg="mod">
          <ac:chgData name="Mitchell Friedman" userId="4cbda2a6126d8081" providerId="LiveId" clId="{2465D753-64BD-4514-B193-31DF69AEB083}" dt="2022-03-17T03:19:42.582" v="2806" actId="1035"/>
          <ac:spMkLst>
            <pc:docMk/>
            <pc:sldMk cId="3168340832" sldId="271"/>
            <ac:spMk id="19" creationId="{D103FBC2-93DA-4F24-B8BE-37966E29D590}"/>
          </ac:spMkLst>
        </pc:spChg>
        <pc:graphicFrameChg chg="add mod modGraphic">
          <ac:chgData name="Mitchell Friedman" userId="4cbda2a6126d8081" providerId="LiveId" clId="{2465D753-64BD-4514-B193-31DF69AEB083}" dt="2022-03-17T03:19:42.582" v="2806" actId="1035"/>
          <ac:graphicFrameMkLst>
            <pc:docMk/>
            <pc:sldMk cId="3168340832" sldId="271"/>
            <ac:graphicFrameMk id="13" creationId="{CD7B8740-1050-40AE-AC9D-CC78982C7D28}"/>
          </ac:graphicFrameMkLst>
        </pc:graphicFrameChg>
        <pc:graphicFrameChg chg="mod modGraphic">
          <ac:chgData name="Mitchell Friedman" userId="4cbda2a6126d8081" providerId="LiveId" clId="{2465D753-64BD-4514-B193-31DF69AEB083}" dt="2022-03-17T06:08:23.454" v="3213" actId="2164"/>
          <ac:graphicFrameMkLst>
            <pc:docMk/>
            <pc:sldMk cId="3168340832" sldId="271"/>
            <ac:graphicFrameMk id="42" creationId="{34ACB7E3-8F86-4C0E-9748-3F10EBD66EC9}"/>
          </ac:graphicFrameMkLst>
        </pc:graphicFrameChg>
        <pc:picChg chg="del">
          <ac:chgData name="Mitchell Friedman" userId="4cbda2a6126d8081" providerId="LiveId" clId="{2465D753-64BD-4514-B193-31DF69AEB083}" dt="2022-03-17T02:17:03.139" v="1406" actId="478"/>
          <ac:picMkLst>
            <pc:docMk/>
            <pc:sldMk cId="3168340832" sldId="271"/>
            <ac:picMk id="46" creationId="{4CCDE114-C87D-4D8A-AC71-4CEECD759FE8}"/>
          </ac:picMkLst>
        </pc:picChg>
        <pc:picChg chg="add mod">
          <ac:chgData name="Mitchell Friedman" userId="4cbda2a6126d8081" providerId="LiveId" clId="{2465D753-64BD-4514-B193-31DF69AEB083}" dt="2022-03-17T03:19:42.582" v="2806" actId="1035"/>
          <ac:picMkLst>
            <pc:docMk/>
            <pc:sldMk cId="3168340832" sldId="271"/>
            <ac:picMk id="4098" creationId="{5B11A37C-95A8-4219-8313-DDEB530F69F7}"/>
          </ac:picMkLst>
        </pc:picChg>
      </pc:sldChg>
      <pc:sldChg chg="add del">
        <pc:chgData name="Mitchell Friedman" userId="4cbda2a6126d8081" providerId="LiveId" clId="{2465D753-64BD-4514-B193-31DF69AEB083}" dt="2022-03-17T03:09:35.727" v="2736" actId="47"/>
        <pc:sldMkLst>
          <pc:docMk/>
          <pc:sldMk cId="423171115" sldId="274"/>
        </pc:sldMkLst>
      </pc:sldChg>
      <pc:sldChg chg="addSp delSp modSp add del mod ord">
        <pc:chgData name="Mitchell Friedman" userId="4cbda2a6126d8081" providerId="LiveId" clId="{2465D753-64BD-4514-B193-31DF69AEB083}" dt="2022-03-17T03:46:59.171" v="2983" actId="20577"/>
        <pc:sldMkLst>
          <pc:docMk/>
          <pc:sldMk cId="1987845210" sldId="275"/>
        </pc:sldMkLst>
        <pc:spChg chg="add del mod">
          <ac:chgData name="Mitchell Friedman" userId="4cbda2a6126d8081" providerId="LiveId" clId="{2465D753-64BD-4514-B193-31DF69AEB083}" dt="2022-03-17T03:09:15.430" v="2728" actId="478"/>
          <ac:spMkLst>
            <pc:docMk/>
            <pc:sldMk cId="1987845210" sldId="275"/>
            <ac:spMk id="3" creationId="{AE3B359C-48B4-4239-B92E-C61BC9F7EC67}"/>
          </ac:spMkLst>
        </pc:spChg>
        <pc:spChg chg="add del mod">
          <ac:chgData name="Mitchell Friedman" userId="4cbda2a6126d8081" providerId="LiveId" clId="{2465D753-64BD-4514-B193-31DF69AEB083}" dt="2022-03-17T03:42:52.300" v="2932" actId="478"/>
          <ac:spMkLst>
            <pc:docMk/>
            <pc:sldMk cId="1987845210" sldId="275"/>
            <ac:spMk id="5" creationId="{6E2CD950-159B-4E60-B0D6-3E3D51C1F3E0}"/>
          </ac:spMkLst>
        </pc:spChg>
        <pc:spChg chg="mod">
          <ac:chgData name="Mitchell Friedman" userId="4cbda2a6126d8081" providerId="LiveId" clId="{2465D753-64BD-4514-B193-31DF69AEB083}" dt="2022-03-17T03:46:59.171" v="2983" actId="20577"/>
          <ac:spMkLst>
            <pc:docMk/>
            <pc:sldMk cId="1987845210" sldId="275"/>
            <ac:spMk id="11" creationId="{019E4131-A9F1-45A1-94C6-3C559ABBE9C6}"/>
          </ac:spMkLst>
        </pc:spChg>
        <pc:spChg chg="mod">
          <ac:chgData name="Mitchell Friedman" userId="4cbda2a6126d8081" providerId="LiveId" clId="{2465D753-64BD-4514-B193-31DF69AEB083}" dt="2022-03-17T03:12:05.284" v="2745" actId="20577"/>
          <ac:spMkLst>
            <pc:docMk/>
            <pc:sldMk cId="1987845210" sldId="275"/>
            <ac:spMk id="14" creationId="{0AAA33AC-E039-49B8-9D53-D790DEF7EB2B}"/>
          </ac:spMkLst>
        </pc:spChg>
        <pc:spChg chg="mod">
          <ac:chgData name="Mitchell Friedman" userId="4cbda2a6126d8081" providerId="LiveId" clId="{2465D753-64BD-4514-B193-31DF69AEB083}" dt="2022-03-17T03:12:16.582" v="2751" actId="20577"/>
          <ac:spMkLst>
            <pc:docMk/>
            <pc:sldMk cId="1987845210" sldId="275"/>
            <ac:spMk id="15" creationId="{B637D303-3D91-4DF5-9E06-C9394D714301}"/>
          </ac:spMkLst>
        </pc:spChg>
        <pc:spChg chg="mod">
          <ac:chgData name="Mitchell Friedman" userId="4cbda2a6126d8081" providerId="LiveId" clId="{2465D753-64BD-4514-B193-31DF69AEB083}" dt="2022-03-17T03:45:14.151" v="2943" actId="20577"/>
          <ac:spMkLst>
            <pc:docMk/>
            <pc:sldMk cId="1987845210" sldId="275"/>
            <ac:spMk id="20" creationId="{940324F9-ABF9-4A46-B5E4-21164FADAD0C}"/>
          </ac:spMkLst>
        </pc:spChg>
        <pc:picChg chg="add del mod">
          <ac:chgData name="Mitchell Friedman" userId="4cbda2a6126d8081" providerId="LiveId" clId="{2465D753-64BD-4514-B193-31DF69AEB083}" dt="2022-03-17T03:42:49.552" v="2931" actId="478"/>
          <ac:picMkLst>
            <pc:docMk/>
            <pc:sldMk cId="1987845210" sldId="275"/>
            <ac:picMk id="8" creationId="{A0A99AB3-33D7-48CE-8A78-BEB8D7179FF8}"/>
          </ac:picMkLst>
        </pc:picChg>
        <pc:picChg chg="add del mod">
          <ac:chgData name="Mitchell Friedman" userId="4cbda2a6126d8081" providerId="LiveId" clId="{2465D753-64BD-4514-B193-31DF69AEB083}" dt="2022-03-17T03:42:23.083" v="2926"/>
          <ac:picMkLst>
            <pc:docMk/>
            <pc:sldMk cId="1987845210" sldId="275"/>
            <ac:picMk id="6146" creationId="{BCD606C3-8C99-4C51-B3EE-8AC66068CB41}"/>
          </ac:picMkLst>
        </pc:picChg>
        <pc:picChg chg="add mod">
          <ac:chgData name="Mitchell Friedman" userId="4cbda2a6126d8081" providerId="LiveId" clId="{2465D753-64BD-4514-B193-31DF69AEB083}" dt="2022-03-17T03:42:47.369" v="2930" actId="167"/>
          <ac:picMkLst>
            <pc:docMk/>
            <pc:sldMk cId="1987845210" sldId="275"/>
            <ac:picMk id="6148" creationId="{A943E8D2-D257-494D-AD10-2CCB4D9D2322}"/>
          </ac:picMkLst>
        </pc:picChg>
      </pc:sldChg>
      <pc:sldChg chg="addSp delSp modSp add del mod ord">
        <pc:chgData name="Mitchell Friedman" userId="4cbda2a6126d8081" providerId="LiveId" clId="{2465D753-64BD-4514-B193-31DF69AEB083}" dt="2022-03-17T03:19:50.001" v="2809" actId="47"/>
        <pc:sldMkLst>
          <pc:docMk/>
          <pc:sldMk cId="1505696902" sldId="276"/>
        </pc:sldMkLst>
        <pc:spChg chg="add del mod">
          <ac:chgData name="Mitchell Friedman" userId="4cbda2a6126d8081" providerId="LiveId" clId="{2465D753-64BD-4514-B193-31DF69AEB083}" dt="2022-03-17T03:05:05.637" v="2352" actId="478"/>
          <ac:spMkLst>
            <pc:docMk/>
            <pc:sldMk cId="1505696902" sldId="276"/>
            <ac:spMk id="3" creationId="{F4140FA1-0424-403D-BEDF-083995F9866E}"/>
          </ac:spMkLst>
        </pc:spChg>
        <pc:spChg chg="add del mod">
          <ac:chgData name="Mitchell Friedman" userId="4cbda2a6126d8081" providerId="LiveId" clId="{2465D753-64BD-4514-B193-31DF69AEB083}" dt="2022-03-17T03:19:47.123" v="2808" actId="478"/>
          <ac:spMkLst>
            <pc:docMk/>
            <pc:sldMk cId="1505696902" sldId="276"/>
            <ac:spMk id="5" creationId="{4E3D0335-C75D-4D72-823A-A7B8A64D168E}"/>
          </ac:spMkLst>
        </pc:spChg>
        <pc:spChg chg="del">
          <ac:chgData name="Mitchell Friedman" userId="4cbda2a6126d8081" providerId="LiveId" clId="{2465D753-64BD-4514-B193-31DF69AEB083}" dt="2022-03-17T03:05:01.473" v="2351" actId="478"/>
          <ac:spMkLst>
            <pc:docMk/>
            <pc:sldMk cId="1505696902" sldId="276"/>
            <ac:spMk id="9" creationId="{0D4FE13D-FAFA-49AC-A113-E917401DD9C2}"/>
          </ac:spMkLst>
        </pc:spChg>
        <pc:spChg chg="mod">
          <ac:chgData name="Mitchell Friedman" userId="4cbda2a6126d8081" providerId="LiveId" clId="{2465D753-64BD-4514-B193-31DF69AEB083}" dt="2022-03-17T03:12:23.364" v="2760" actId="20577"/>
          <ac:spMkLst>
            <pc:docMk/>
            <pc:sldMk cId="1505696902" sldId="276"/>
            <ac:spMk id="10" creationId="{66152713-A6DC-4A10-9404-2F7F1F4B1AB9}"/>
          </ac:spMkLst>
        </pc:spChg>
        <pc:spChg chg="mod">
          <ac:chgData name="Mitchell Friedman" userId="4cbda2a6126d8081" providerId="LiveId" clId="{2465D753-64BD-4514-B193-31DF69AEB083}" dt="2022-03-17T03:12:27.209" v="2766" actId="20577"/>
          <ac:spMkLst>
            <pc:docMk/>
            <pc:sldMk cId="1505696902" sldId="276"/>
            <ac:spMk id="11" creationId="{313ACD80-E8DD-409F-A517-A832D3421C83}"/>
          </ac:spMkLst>
        </pc:spChg>
        <pc:picChg chg="add del">
          <ac:chgData name="Mitchell Friedman" userId="4cbda2a6126d8081" providerId="LiveId" clId="{2465D753-64BD-4514-B193-31DF69AEB083}" dt="2022-03-17T03:19:44.406" v="2807" actId="478"/>
          <ac:picMkLst>
            <pc:docMk/>
            <pc:sldMk cId="1505696902" sldId="276"/>
            <ac:picMk id="14" creationId="{1959E133-823F-48B7-89C9-820E4A34383A}"/>
          </ac:picMkLst>
        </pc:picChg>
      </pc:sldChg>
      <pc:sldChg chg="add del">
        <pc:chgData name="Mitchell Friedman" userId="4cbda2a6126d8081" providerId="LiveId" clId="{2465D753-64BD-4514-B193-31DF69AEB083}" dt="2022-04-27T17:17:18.512" v="3267" actId="27028"/>
        <pc:sldMkLst>
          <pc:docMk/>
          <pc:sldMk cId="1557243737" sldId="276"/>
        </pc:sldMkLst>
      </pc:sldChg>
      <pc:sldChg chg="add del">
        <pc:chgData name="Mitchell Friedman" userId="4cbda2a6126d8081" providerId="LiveId" clId="{2465D753-64BD-4514-B193-31DF69AEB083}" dt="2022-04-27T17:17:18.109" v="3266" actId="27028"/>
        <pc:sldMkLst>
          <pc:docMk/>
          <pc:sldMk cId="3125480190" sldId="277"/>
        </pc:sldMkLst>
      </pc:sldChg>
      <pc:sldChg chg="add del">
        <pc:chgData name="Mitchell Friedman" userId="4cbda2a6126d8081" providerId="LiveId" clId="{2465D753-64BD-4514-B193-31DF69AEB083}" dt="2022-04-27T17:17:17.539" v="3265" actId="27028"/>
        <pc:sldMkLst>
          <pc:docMk/>
          <pc:sldMk cId="1271521884" sldId="278"/>
        </pc:sldMkLst>
      </pc:sldChg>
      <pc:sldChg chg="add del">
        <pc:chgData name="Mitchell Friedman" userId="4cbda2a6126d8081" providerId="LiveId" clId="{2465D753-64BD-4514-B193-31DF69AEB083}" dt="2022-03-17T03:09:30.496" v="2730" actId="47"/>
        <pc:sldMkLst>
          <pc:docMk/>
          <pc:sldMk cId="3474899755" sldId="278"/>
        </pc:sldMkLst>
      </pc:sldChg>
      <pc:sldChg chg="add del">
        <pc:chgData name="Mitchell Friedman" userId="4cbda2a6126d8081" providerId="LiveId" clId="{2465D753-64BD-4514-B193-31DF69AEB083}" dt="2022-04-27T17:17:17.328" v="3264" actId="27028"/>
        <pc:sldMkLst>
          <pc:docMk/>
          <pc:sldMk cId="384433350" sldId="279"/>
        </pc:sldMkLst>
      </pc:sldChg>
      <pc:sldChg chg="add del">
        <pc:chgData name="Mitchell Friedman" userId="4cbda2a6126d8081" providerId="LiveId" clId="{2465D753-64BD-4514-B193-31DF69AEB083}" dt="2022-04-27T17:17:17.315" v="3263" actId="27028"/>
        <pc:sldMkLst>
          <pc:docMk/>
          <pc:sldMk cId="2379498443" sldId="280"/>
        </pc:sldMkLst>
      </pc:sldChg>
      <pc:sldChg chg="add del">
        <pc:chgData name="Mitchell Friedman" userId="4cbda2a6126d8081" providerId="LiveId" clId="{2465D753-64BD-4514-B193-31DF69AEB083}" dt="2022-04-27T17:17:16.904" v="3262" actId="27028"/>
        <pc:sldMkLst>
          <pc:docMk/>
          <pc:sldMk cId="47433936" sldId="281"/>
        </pc:sldMkLst>
      </pc:sldChg>
      <pc:sldChg chg="add del">
        <pc:chgData name="Mitchell Friedman" userId="4cbda2a6126d8081" providerId="LiveId" clId="{2465D753-64BD-4514-B193-31DF69AEB083}" dt="2022-04-27T17:17:16.726" v="3261" actId="27028"/>
        <pc:sldMkLst>
          <pc:docMk/>
          <pc:sldMk cId="4272680331" sldId="282"/>
        </pc:sldMkLst>
      </pc:sldChg>
      <pc:sldChg chg="add del">
        <pc:chgData name="Mitchell Friedman" userId="4cbda2a6126d8081" providerId="LiveId" clId="{2465D753-64BD-4514-B193-31DF69AEB083}" dt="2022-04-27T17:17:16.497" v="3260" actId="27028"/>
        <pc:sldMkLst>
          <pc:docMk/>
          <pc:sldMk cId="1969171686" sldId="283"/>
        </pc:sldMkLst>
      </pc:sldChg>
      <pc:sldChg chg="add del">
        <pc:chgData name="Mitchell Friedman" userId="4cbda2a6126d8081" providerId="LiveId" clId="{2465D753-64BD-4514-B193-31DF69AEB083}" dt="2022-04-27T17:17:16.290" v="3259" actId="27028"/>
        <pc:sldMkLst>
          <pc:docMk/>
          <pc:sldMk cId="28192159" sldId="284"/>
        </pc:sldMkLst>
      </pc:sldChg>
      <pc:sldChg chg="add del">
        <pc:chgData name="Mitchell Friedman" userId="4cbda2a6126d8081" providerId="LiveId" clId="{2465D753-64BD-4514-B193-31DF69AEB083}" dt="2022-04-27T17:17:16.138" v="3258" actId="27028"/>
        <pc:sldMkLst>
          <pc:docMk/>
          <pc:sldMk cId="1399962563" sldId="285"/>
        </pc:sldMkLst>
      </pc:sldChg>
      <pc:sldChg chg="add del">
        <pc:chgData name="Mitchell Friedman" userId="4cbda2a6126d8081" providerId="LiveId" clId="{2465D753-64BD-4514-B193-31DF69AEB083}" dt="2022-04-27T17:17:15.983" v="3257" actId="27028"/>
        <pc:sldMkLst>
          <pc:docMk/>
          <pc:sldMk cId="1896703792" sldId="286"/>
        </pc:sldMkLst>
      </pc:sldChg>
      <pc:sldChg chg="add del">
        <pc:chgData name="Mitchell Friedman" userId="4cbda2a6126d8081" providerId="LiveId" clId="{2465D753-64BD-4514-B193-31DF69AEB083}" dt="2022-04-27T17:17:15.822" v="3256" actId="27028"/>
        <pc:sldMkLst>
          <pc:docMk/>
          <pc:sldMk cId="1913536089" sldId="287"/>
        </pc:sldMkLst>
      </pc:sldChg>
      <pc:sldChg chg="add del">
        <pc:chgData name="Mitchell Friedman" userId="4cbda2a6126d8081" providerId="LiveId" clId="{2465D753-64BD-4514-B193-31DF69AEB083}" dt="2022-04-27T17:17:15.605" v="3255" actId="27028"/>
        <pc:sldMkLst>
          <pc:docMk/>
          <pc:sldMk cId="4171708376" sldId="288"/>
        </pc:sldMkLst>
      </pc:sldChg>
      <pc:sldChg chg="add del">
        <pc:chgData name="Mitchell Friedman" userId="4cbda2a6126d8081" providerId="LiveId" clId="{2465D753-64BD-4514-B193-31DF69AEB083}" dt="2022-04-27T17:17:15.380" v="3254" actId="27028"/>
        <pc:sldMkLst>
          <pc:docMk/>
          <pc:sldMk cId="1125213829" sldId="289"/>
        </pc:sldMkLst>
      </pc:sldChg>
      <pc:sldChg chg="add del">
        <pc:chgData name="Mitchell Friedman" userId="4cbda2a6126d8081" providerId="LiveId" clId="{2465D753-64BD-4514-B193-31DF69AEB083}" dt="2022-04-27T17:17:15.201" v="3253" actId="27028"/>
        <pc:sldMkLst>
          <pc:docMk/>
          <pc:sldMk cId="431433565" sldId="290"/>
        </pc:sldMkLst>
      </pc:sldChg>
      <pc:sldChg chg="add del">
        <pc:chgData name="Mitchell Friedman" userId="4cbda2a6126d8081" providerId="LiveId" clId="{2465D753-64BD-4514-B193-31DF69AEB083}" dt="2022-04-27T17:17:14.594" v="3252" actId="27028"/>
        <pc:sldMkLst>
          <pc:docMk/>
          <pc:sldMk cId="1611308432" sldId="291"/>
        </pc:sldMkLst>
      </pc:sldChg>
      <pc:sldChg chg="add del">
        <pc:chgData name="Mitchell Friedman" userId="4cbda2a6126d8081" providerId="LiveId" clId="{2465D753-64BD-4514-B193-31DF69AEB083}" dt="2022-04-27T17:17:14.079" v="3251" actId="27028"/>
        <pc:sldMkLst>
          <pc:docMk/>
          <pc:sldMk cId="3993976040" sldId="292"/>
        </pc:sldMkLst>
      </pc:sldChg>
      <pc:sldChg chg="add del">
        <pc:chgData name="Mitchell Friedman" userId="4cbda2a6126d8081" providerId="LiveId" clId="{2465D753-64BD-4514-B193-31DF69AEB083}" dt="2022-04-27T17:17:09.168" v="3250" actId="27028"/>
        <pc:sldMkLst>
          <pc:docMk/>
          <pc:sldMk cId="3443302516" sldId="29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4/27/2022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4/27/2022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oL4XpMm9NtE?start=1&amp;feature=oembed" TargetMode="Externa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gital art for beginners: Everything you need to get started with digital  painting | Windows Central">
            <a:extLst>
              <a:ext uri="{FF2B5EF4-FFF2-40B4-BE49-F238E27FC236}">
                <a16:creationId xmlns:a16="http://schemas.microsoft.com/office/drawing/2014/main" id="{71BE6156-4AF2-46EA-BF93-757B1597D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5"/>
          <a:stretch/>
        </p:blipFill>
        <p:spPr bwMode="auto">
          <a:xfrm>
            <a:off x="161637" y="1064924"/>
            <a:ext cx="7620000" cy="472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2003898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22159" y="2878246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Victoria George and Mitchell Friedman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How to become a digital artist - Android Authority">
            <a:extLst>
              <a:ext uri="{FF2B5EF4-FFF2-40B4-BE49-F238E27FC236}">
                <a16:creationId xmlns:a16="http://schemas.microsoft.com/office/drawing/2014/main" id="{4D64417C-F3DC-4015-99B4-860EB189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925" y="0"/>
            <a:ext cx="822007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" y="1672143"/>
            <a:ext cx="6359552" cy="3513714"/>
          </a:xfrm>
        </p:spPr>
        <p:txBody>
          <a:bodyPr/>
          <a:lstStyle/>
          <a:p>
            <a:r>
              <a:rPr lang="en-US" noProof="0" dirty="0"/>
              <a:t>Market Inefficiencies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News Cycle"/>
              </a:rPr>
              <a:t>Allow artists and creators to engage with the public without fear of erasure</a:t>
            </a:r>
          </a:p>
          <a:p>
            <a:r>
              <a:rPr lang="en-US" dirty="0">
                <a:solidFill>
                  <a:srgbClr val="FFFFFF"/>
                </a:solidFill>
                <a:latin typeface="News Cycle"/>
              </a:rPr>
              <a:t>AND</a:t>
            </a:r>
          </a:p>
          <a:p>
            <a:r>
              <a:rPr lang="en-US" dirty="0">
                <a:solidFill>
                  <a:srgbClr val="FFFFFF"/>
                </a:solidFill>
                <a:latin typeface="News Cycle"/>
              </a:rPr>
              <a:t>Create a more efficient platform for artists to collaborate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ARTeam</a:t>
            </a:r>
            <a:r>
              <a:rPr lang="en-US" dirty="0"/>
              <a:t> Activities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20711" y="3571149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Integrity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20708" y="3953422"/>
            <a:ext cx="2383764" cy="1456778"/>
          </a:xfrm>
        </p:spPr>
        <p:txBody>
          <a:bodyPr>
            <a:noAutofit/>
          </a:bodyPr>
          <a:lstStyle/>
          <a:p>
            <a:r>
              <a:rPr lang="en-US" sz="2000" dirty="0"/>
              <a:t>Platform to maintain artist integrity through revision history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44639" y="3575683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/>
              <a:t>Collaboration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4116" y="3953422"/>
            <a:ext cx="2383764" cy="1126085"/>
          </a:xfrm>
        </p:spPr>
        <p:txBody>
          <a:bodyPr>
            <a:noAutofit/>
          </a:bodyPr>
          <a:lstStyle/>
          <a:p>
            <a:r>
              <a:rPr lang="en-ZA" sz="2000" dirty="0"/>
              <a:t>Virtual space for artists to collaborate and perform</a:t>
            </a:r>
            <a:endParaRPr lang="en-US" sz="2000" dirty="0"/>
          </a:p>
        </p:txBody>
      </p:sp>
      <p:pic>
        <p:nvPicPr>
          <p:cNvPr id="76" name="Picture Placeholder 75" descr="Clipboard Partially Crossed outline">
            <a:extLst>
              <a:ext uri="{FF2B5EF4-FFF2-40B4-BE49-F238E27FC236}">
                <a16:creationId xmlns:a16="http://schemas.microsoft.com/office/drawing/2014/main" id="{0FA7962C-3AAE-40F0-8FDE-2ADF2BAC031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877653" y="2770187"/>
            <a:ext cx="603504" cy="603504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987524" y="3563689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Connection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87524" y="3927643"/>
            <a:ext cx="2383765" cy="1126085"/>
          </a:xfrm>
        </p:spPr>
        <p:txBody>
          <a:bodyPr>
            <a:noAutofit/>
          </a:bodyPr>
          <a:lstStyle/>
          <a:p>
            <a:r>
              <a:rPr lang="en-US" sz="2000" dirty="0"/>
              <a:t>Software that pairs artists together to enhance ingenuity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pic>
        <p:nvPicPr>
          <p:cNvPr id="12" name="Graphic 11" descr="Desk outline">
            <a:extLst>
              <a:ext uri="{FF2B5EF4-FFF2-40B4-BE49-F238E27FC236}">
                <a16:creationId xmlns:a16="http://schemas.microsoft.com/office/drawing/2014/main" id="{82F37C02-0D54-49F0-8805-5C4C3AD40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5390" y="2643588"/>
            <a:ext cx="914400" cy="914400"/>
          </a:xfrm>
          <a:prstGeom prst="rect">
            <a:avLst/>
          </a:prstGeom>
        </p:spPr>
      </p:pic>
      <p:pic>
        <p:nvPicPr>
          <p:cNvPr id="28" name="Picture Placeholder 27" descr="Group success outline">
            <a:extLst>
              <a:ext uri="{FF2B5EF4-FFF2-40B4-BE49-F238E27FC236}">
                <a16:creationId xmlns:a16="http://schemas.microsoft.com/office/drawing/2014/main" id="{37C8ED26-83F4-4B60-971A-6FD1FB5389B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31" r="131"/>
          <a:stretch>
            <a:fillRect/>
          </a:stretch>
        </p:blipFill>
        <p:spPr>
          <a:xfrm>
            <a:off x="5871969" y="2887628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Robot hand and human hand almost touch with their pointer fingers">
            <a:extLst>
              <a:ext uri="{FF2B5EF4-FFF2-40B4-BE49-F238E27FC236}">
                <a16:creationId xmlns:a16="http://schemas.microsoft.com/office/drawing/2014/main" id="{99832064-71DC-4D4A-BF64-B140BE0DBC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</p:spPr>
      </p:pic>
      <p:pic>
        <p:nvPicPr>
          <p:cNvPr id="4" name="Online Media 3" title="Doing the trend where we switch paintings every five minutes😍">
            <a:hlinkClick r:id="" action="ppaction://media"/>
            <a:extLst>
              <a:ext uri="{FF2B5EF4-FFF2-40B4-BE49-F238E27FC236}">
                <a16:creationId xmlns:a16="http://schemas.microsoft.com/office/drawing/2014/main" id="{B4483C3C-7533-4EC2-B7BB-FC8AB88DBB4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616137" y="226172"/>
            <a:ext cx="5070214" cy="2864670"/>
          </a:xfrm>
          <a:prstGeom prst="rect">
            <a:avLst/>
          </a:prstGeom>
        </p:spPr>
      </p:pic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0D79A3D-5710-4CBD-A278-4803863406AD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ARTeam</a:t>
            </a:r>
            <a:endParaRPr lang="en-US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22D10348-AB73-4469-8DDF-9EB5F621ACC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66B817-6041-4FF0-983E-BFD296047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243" y="6355683"/>
            <a:ext cx="4115157" cy="365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5F3DAC-35AF-417A-B5E7-F0CFC7E6F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05" y="6355683"/>
            <a:ext cx="2743438" cy="3657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52FF72-83C2-4CBD-BF91-4C80414DC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0362" y="6377575"/>
            <a:ext cx="2743438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299" y="2768600"/>
            <a:ext cx="2956810" cy="1129164"/>
          </a:xfrm>
        </p:spPr>
        <p:txBody>
          <a:bodyPr/>
          <a:lstStyle/>
          <a:p>
            <a:r>
              <a:rPr lang="en-US" noProof="0" dirty="0"/>
              <a:t>Target Markets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67308" y="1335193"/>
            <a:ext cx="2859091" cy="365125"/>
          </a:xfrm>
        </p:spPr>
        <p:txBody>
          <a:bodyPr/>
          <a:lstStyle/>
          <a:p>
            <a:r>
              <a:rPr lang="en-US" dirty="0"/>
              <a:t>Creators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06711" y="1335193"/>
            <a:ext cx="2859090" cy="365125"/>
          </a:xfrm>
        </p:spPr>
        <p:txBody>
          <a:bodyPr/>
          <a:lstStyle/>
          <a:p>
            <a:r>
              <a:rPr lang="en-US" dirty="0"/>
              <a:t>Companies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67309" y="1639822"/>
            <a:ext cx="2859091" cy="151777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Graphic Designers</a:t>
            </a:r>
          </a:p>
          <a:p>
            <a:r>
              <a:rPr lang="en-US" dirty="0"/>
              <a:t>Illustrators</a:t>
            </a:r>
          </a:p>
          <a:p>
            <a:r>
              <a:rPr lang="en-US" dirty="0"/>
              <a:t>Animators</a:t>
            </a:r>
          </a:p>
          <a:p>
            <a:r>
              <a:rPr lang="en-US" dirty="0"/>
              <a:t>Fashion Designers</a:t>
            </a:r>
          </a:p>
          <a:p>
            <a:r>
              <a:rPr lang="en-US" dirty="0"/>
              <a:t>Musicians</a:t>
            </a:r>
          </a:p>
          <a:p>
            <a:r>
              <a:rPr lang="en-US" dirty="0"/>
              <a:t>Producers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06711" y="1639822"/>
            <a:ext cx="2859090" cy="1475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 Schools</a:t>
            </a:r>
          </a:p>
          <a:p>
            <a:r>
              <a:rPr lang="en-US" dirty="0"/>
              <a:t>Music Schools</a:t>
            </a:r>
          </a:p>
          <a:p>
            <a:r>
              <a:rPr lang="en-US" dirty="0"/>
              <a:t>Web Design Companies</a:t>
            </a:r>
          </a:p>
          <a:p>
            <a:r>
              <a:rPr lang="en-US" dirty="0"/>
              <a:t>Advertisement Agencies</a:t>
            </a:r>
          </a:p>
          <a:p>
            <a:r>
              <a:rPr lang="en-US" dirty="0"/>
              <a:t>Animation Studios</a:t>
            </a:r>
          </a:p>
          <a:p>
            <a:r>
              <a:rPr lang="en-US" dirty="0"/>
              <a:t>Production Company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67309" y="3532639"/>
            <a:ext cx="2859089" cy="365125"/>
          </a:xfrm>
        </p:spPr>
        <p:txBody>
          <a:bodyPr/>
          <a:lstStyle/>
          <a:p>
            <a:r>
              <a:rPr lang="en-US" dirty="0"/>
              <a:t>Graphic Designers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06711" y="3532639"/>
            <a:ext cx="2859090" cy="365125"/>
          </a:xfrm>
        </p:spPr>
        <p:txBody>
          <a:bodyPr/>
          <a:lstStyle/>
          <a:p>
            <a:r>
              <a:rPr lang="en-US" dirty="0"/>
              <a:t>Art Schools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67310" y="3845321"/>
            <a:ext cx="2859089" cy="1526930"/>
          </a:xfrm>
        </p:spPr>
        <p:txBody>
          <a:bodyPr>
            <a:normAutofit/>
          </a:bodyPr>
          <a:lstStyle/>
          <a:p>
            <a:r>
              <a:rPr lang="en-US" dirty="0"/>
              <a:t>56.3% Men</a:t>
            </a:r>
          </a:p>
          <a:p>
            <a:r>
              <a:rPr lang="en-US" dirty="0"/>
              <a:t>76.1% White</a:t>
            </a:r>
          </a:p>
          <a:p>
            <a:r>
              <a:rPr lang="en-US" dirty="0"/>
              <a:t>Average Age: 37 Years Old</a:t>
            </a:r>
          </a:p>
          <a:p>
            <a:r>
              <a:rPr lang="en-US" dirty="0"/>
              <a:t>Average Salary: $52,307</a:t>
            </a:r>
          </a:p>
          <a:p>
            <a:r>
              <a:rPr lang="en-US" dirty="0"/>
              <a:t>Mostly in Los Angeles and NYC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06711" y="3837269"/>
            <a:ext cx="2859090" cy="1533310"/>
          </a:xfrm>
        </p:spPr>
        <p:txBody>
          <a:bodyPr>
            <a:normAutofit/>
          </a:bodyPr>
          <a:lstStyle/>
          <a:p>
            <a:r>
              <a:rPr lang="en-US" dirty="0"/>
              <a:t>73.1% Women</a:t>
            </a:r>
          </a:p>
          <a:p>
            <a:r>
              <a:rPr lang="en-US" dirty="0"/>
              <a:t>40.4% White</a:t>
            </a:r>
          </a:p>
          <a:p>
            <a:r>
              <a:rPr lang="en-US" dirty="0"/>
              <a:t>College Students</a:t>
            </a:r>
          </a:p>
          <a:p>
            <a:r>
              <a:rPr lang="en-US" dirty="0"/>
              <a:t>SCAD, The New School, School of Art Institute of Chicago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8" name="Picture 4" descr="How to become a freelance graphic designer: 5-step guide">
            <a:extLst>
              <a:ext uri="{FF2B5EF4-FFF2-40B4-BE49-F238E27FC236}">
                <a16:creationId xmlns:a16="http://schemas.microsoft.com/office/drawing/2014/main" id="{18F25EFF-55FE-44AA-BE53-064D79AF8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420" y="943166"/>
            <a:ext cx="3030288" cy="2271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t school students called for tuition refunds after classes moved online.">
            <a:extLst>
              <a:ext uri="{FF2B5EF4-FFF2-40B4-BE49-F238E27FC236}">
                <a16:creationId xmlns:a16="http://schemas.microsoft.com/office/drawing/2014/main" id="{23F28D7A-2F5C-4E1B-816C-59A23385F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916991"/>
            <a:ext cx="3503212" cy="23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7" grpId="0" build="p"/>
      <p:bldP spid="40" grpId="0" build="p"/>
      <p:bldP spid="3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bg1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competition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BDE099-31E6-4A2D-AF0B-EAE4AB8B973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37839" y="1538273"/>
            <a:ext cx="1706965" cy="492025"/>
          </a:xfrm>
        </p:spPr>
        <p:txBody>
          <a:bodyPr/>
          <a:lstStyle/>
          <a:p>
            <a:r>
              <a:rPr lang="en-ZA" dirty="0"/>
              <a:t>Artistic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F832CF7-7607-44FA-A6F6-3FF361BC8C5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8504" y="2075770"/>
            <a:ext cx="1400190" cy="49202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Adobe Illustrator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309D610-C2A4-44F5-86CF-CAB7B795D87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9917" y="1602152"/>
            <a:ext cx="1706965" cy="1048575"/>
          </a:xfrm>
        </p:spPr>
        <p:txBody>
          <a:bodyPr>
            <a:normAutofit/>
          </a:bodyPr>
          <a:lstStyle/>
          <a:p>
            <a:r>
              <a:rPr lang="en-US" sz="1200" dirty="0" err="1"/>
              <a:t>ARTeam</a:t>
            </a:r>
            <a:endParaRPr lang="en-US" sz="12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68FEEAD-9F82-4D26-A696-EF776869AA9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68192" y="3467155"/>
            <a:ext cx="1285983" cy="492025"/>
          </a:xfrm>
        </p:spPr>
        <p:txBody>
          <a:bodyPr/>
          <a:lstStyle/>
          <a:p>
            <a:r>
              <a:rPr lang="en-ZA" dirty="0"/>
              <a:t>Individual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AF1C9F2-F99F-4977-90E2-7421C5EFCC6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41651" y="3467155"/>
            <a:ext cx="1609874" cy="492025"/>
          </a:xfrm>
        </p:spPr>
        <p:txBody>
          <a:bodyPr/>
          <a:lstStyle/>
          <a:p>
            <a:r>
              <a:rPr lang="en-US" dirty="0"/>
              <a:t>Collaborative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C930D17-61AE-4FD7-9538-B1BFE93992E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508638" y="4873928"/>
            <a:ext cx="1183179" cy="492025"/>
          </a:xfrm>
        </p:spPr>
        <p:txBody>
          <a:bodyPr/>
          <a:lstStyle/>
          <a:p>
            <a:r>
              <a:rPr lang="en-US" dirty="0"/>
              <a:t>Google Drive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4E46C20-29A2-437D-B6AF-FD40CF85690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83822" y="3928637"/>
            <a:ext cx="1183179" cy="492025"/>
          </a:xfrm>
        </p:spPr>
        <p:txBody>
          <a:bodyPr/>
          <a:lstStyle/>
          <a:p>
            <a:r>
              <a:rPr lang="en-US" dirty="0" err="1"/>
              <a:t>DropBox</a:t>
            </a:r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E6D523F-7738-4D52-A95F-0C60A7A17AD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99147" y="5016400"/>
            <a:ext cx="1183179" cy="492025"/>
          </a:xfrm>
        </p:spPr>
        <p:txBody>
          <a:bodyPr/>
          <a:lstStyle/>
          <a:p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46798448-F046-4A21-A5BD-552B9ED2C55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006248" y="3455287"/>
            <a:ext cx="1403949" cy="492025"/>
          </a:xfrm>
        </p:spPr>
        <p:txBody>
          <a:bodyPr/>
          <a:lstStyle/>
          <a:p>
            <a:r>
              <a:rPr lang="en-US" dirty="0" err="1"/>
              <a:t>LunchClub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DB775F-7CF7-4E61-9E5F-87B4AB1275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237839" y="5407116"/>
            <a:ext cx="1706965" cy="492025"/>
          </a:xfrm>
        </p:spPr>
        <p:txBody>
          <a:bodyPr/>
          <a:lstStyle/>
          <a:p>
            <a:r>
              <a:rPr lang="en-ZA" dirty="0"/>
              <a:t>Unartistic</a:t>
            </a:r>
            <a:endParaRPr lang="en-US" dirty="0"/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BFB7C528-0C61-424C-B1CA-1E81969C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96072A2-2AD1-4FCC-94CB-2D6008B44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88130" y="1888430"/>
            <a:ext cx="1106863" cy="501067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505B0F-BF52-4666-932C-F0D307204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84445" y="2088058"/>
            <a:ext cx="1508309" cy="465435"/>
          </a:xfrm>
          <a:prstGeom prst="rect">
            <a:avLst/>
          </a:prstGeom>
          <a:noFill/>
          <a:ln w="25400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32B490-6CD8-4839-A202-51E6FAA0A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08638" y="4873928"/>
            <a:ext cx="1183178" cy="540711"/>
          </a:xfrm>
          <a:prstGeom prst="rect">
            <a:avLst/>
          </a:prstGeom>
          <a:noFill/>
          <a:ln w="254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E743C97-B414-4218-B46A-9211BA1B4B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36781" y="3920977"/>
            <a:ext cx="1277262" cy="491090"/>
          </a:xfrm>
          <a:prstGeom prst="rect">
            <a:avLst/>
          </a:prstGeom>
          <a:noFill/>
          <a:ln w="254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D02CEE-2A4F-4154-BFEA-5F093E773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52106" y="5044215"/>
            <a:ext cx="1277262" cy="434105"/>
          </a:xfrm>
          <a:prstGeom prst="rect">
            <a:avLst/>
          </a:prstGeom>
          <a:noFill/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9F2AA8D-15B3-441D-853F-87E857C4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63546" y="3519443"/>
            <a:ext cx="1474281" cy="402873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Devices and accessories every digital artist can use | Best Buy Blog">
            <a:extLst>
              <a:ext uri="{FF2B5EF4-FFF2-40B4-BE49-F238E27FC236}">
                <a16:creationId xmlns:a16="http://schemas.microsoft.com/office/drawing/2014/main" id="{A75FCE23-A8AD-4132-AD24-F47BAA4E4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0" r="7090"/>
          <a:stretch/>
        </p:blipFill>
        <p:spPr bwMode="auto">
          <a:xfrm>
            <a:off x="4978288" y="0"/>
            <a:ext cx="72137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/>
          <a:lstStyle/>
          <a:p>
            <a:r>
              <a:rPr lang="en-US" noProof="0" dirty="0"/>
              <a:t>Marketing Plan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/>
          <a:lstStyle/>
          <a:p>
            <a:r>
              <a:rPr lang="en-ZA" dirty="0"/>
              <a:t>Social Media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Facebook, Instagram (photos, videos, reels, and posts), Tik Toks, LinkedIn (photos, videos, and posts)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/>
          <a:lstStyle/>
          <a:p>
            <a:r>
              <a:rPr lang="en-ZA" dirty="0"/>
              <a:t>Partnerships</a:t>
            </a: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Artist Partnerships (featured on our platform, compensation), Company Partnerships  (discounted rate for services)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/>
          <a:lstStyle/>
          <a:p>
            <a:r>
              <a:rPr lang="en-ZA" dirty="0"/>
              <a:t>Location Specific Advertising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Billboards, </a:t>
            </a:r>
            <a:r>
              <a:rPr lang="en-US" dirty="0" err="1"/>
              <a:t>ARTeam</a:t>
            </a:r>
            <a:r>
              <a:rPr lang="en-US" dirty="0"/>
              <a:t> local meetups, invite your friends feature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545101-439C-477B-AE6C-F073A8313C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D103FBC2-93DA-4F24-B8BE-37966E29D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1678" y="808481"/>
            <a:ext cx="2900795" cy="425917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2" name="Content Placeholder 41">
            <a:extLst>
              <a:ext uri="{FF2B5EF4-FFF2-40B4-BE49-F238E27FC236}">
                <a16:creationId xmlns:a16="http://schemas.microsoft.com/office/drawing/2014/main" id="{34ACB7E3-8F86-4C0E-9748-3F10EBD66EC9}"/>
              </a:ext>
            </a:extLst>
          </p:cNvPr>
          <p:cNvGraphicFramePr>
            <a:graphicFrameLocks noGrp="1"/>
          </p:cNvGraphicFramePr>
          <p:nvPr>
            <p:ph sz="quarter" idx="15"/>
            <p:extLst>
              <p:ext uri="{D42A27DB-BD31-4B8C-83A1-F6EECF244321}">
                <p14:modId xmlns:p14="http://schemas.microsoft.com/office/powerpoint/2010/main" val="86583590"/>
              </p:ext>
            </p:extLst>
          </p:nvPr>
        </p:nvGraphicFramePr>
        <p:xfrm>
          <a:off x="488950" y="1359893"/>
          <a:ext cx="4906253" cy="3869083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789463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01367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01050">
                <a:tc>
                  <a:txBody>
                    <a:bodyPr/>
                    <a:lstStyle/>
                    <a:p>
                      <a:pPr algn="r"/>
                      <a:endParaRPr lang="en-US" sz="1200" cap="all" spc="4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1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2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1" cap="all" spc="200" baseline="0" dirty="0">
                          <a:solidFill>
                            <a:schemeClr val="bg1"/>
                          </a:solidFill>
                        </a:rPr>
                        <a:t>year 3</a:t>
                      </a:r>
                      <a:endParaRPr lang="en-US" sz="1200" b="1" cap="all" spc="200" baseline="0" dirty="0">
                        <a:solidFill>
                          <a:schemeClr val="bg1"/>
                        </a:solidFill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345510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Premium Subscriptions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546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1638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4095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34746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Yearly Subscription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$120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$120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$120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9756459"/>
                  </a:ext>
                </a:extLst>
              </a:tr>
              <a:tr h="346379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Gross Profit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65,520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196,560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491,400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0227705"/>
                  </a:ext>
                </a:extLst>
              </a:tr>
              <a:tr h="353132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Expenses</a:t>
                      </a:r>
                      <a:endParaRPr lang="en-US" sz="12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0867358"/>
                  </a:ext>
                </a:extLst>
              </a:tr>
              <a:tr h="35764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Startup Costs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127,815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114081"/>
                  </a:ext>
                </a:extLst>
              </a:tr>
              <a:tr h="350458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Employees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419,680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419,680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419,680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7267748"/>
                  </a:ext>
                </a:extLst>
              </a:tr>
              <a:tr h="335761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 App Stores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100​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341114"/>
                  </a:ext>
                </a:extLst>
              </a:tr>
              <a:tr h="341185">
                <a:tc>
                  <a:txBody>
                    <a:bodyPr/>
                    <a:lstStyle/>
                    <a:p>
                      <a:pPr algn="l" rtl="0" fontAlgn="base">
                        <a:buFont typeface="Arial" panose="020B0604020202020204" pitchFamily="34" charset="0"/>
                        <a:buNone/>
                      </a:pPr>
                      <a:r>
                        <a:rPr lang="en-US" sz="12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  App Maintenance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20,800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20,800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17110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1" u="none" strike="noStrike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Total Expenses</a:t>
                      </a:r>
                      <a:r>
                        <a:rPr lang="en-US" sz="1200" b="0" cap="all" spc="200" baseline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cap="all" spc="200" baseline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547,595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440,580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440,580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en-US" sz="1200" b="0" i="0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8074008"/>
                  </a:ext>
                </a:extLst>
              </a:tr>
              <a:tr h="3452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200" b="0" i="0" cap="all" spc="200" baseline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Net profit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-482,075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-244,020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50,820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171834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6101639-B98B-4290-81F2-6592D5FA90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326A7AE-D42B-4931-9C9A-68C7909D8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13" name="Content Placeholder 46">
            <a:extLst>
              <a:ext uri="{FF2B5EF4-FFF2-40B4-BE49-F238E27FC236}">
                <a16:creationId xmlns:a16="http://schemas.microsoft.com/office/drawing/2014/main" id="{CD7B8740-1050-40AE-AC9D-CC78982C7D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3277597"/>
              </p:ext>
            </p:extLst>
          </p:nvPr>
        </p:nvGraphicFramePr>
        <p:xfrm>
          <a:off x="5658357" y="1359893"/>
          <a:ext cx="6367388" cy="1716861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32337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702160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647669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685222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</a:tblGrid>
              <a:tr h="461583">
                <a:tc>
                  <a:txBody>
                    <a:bodyPr/>
                    <a:lstStyle/>
                    <a:p>
                      <a:pPr algn="r"/>
                      <a:endParaRPr lang="en-US" sz="1100" cap="all" spc="4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Users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Premium Subscriptions</a:t>
                      </a: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cap="all" spc="2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j-lt"/>
                        </a:rPr>
                        <a:t>Gross Revenue</a:t>
                      </a:r>
                    </a:p>
                  </a:txBody>
                  <a:tcPr marL="78782" marR="78782" marT="39391" marB="39391"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41165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YEAR 1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1400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546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65,520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411654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YEAR 2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1638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196,560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382780"/>
                  </a:ext>
                </a:extLst>
              </a:tr>
              <a:tr h="43197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spc="100" baseline="0" dirty="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+mj-lt"/>
                        </a:rPr>
                        <a:t>YEAR 3</a:t>
                      </a:r>
                      <a:endParaRPr lang="en-US" sz="1100" b="0" i="0" spc="100" baseline="0" dirty="0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78782" marR="78782" marT="39391" marB="39391"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10500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4095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100" b="0" i="0" dirty="0">
                          <a:solidFill>
                            <a:schemeClr val="bg1"/>
                          </a:solidFill>
                          <a:effectLst/>
                          <a:latin typeface="Avenir Next LT Pro" panose="020B0504020202020204" pitchFamily="34" charset="0"/>
                        </a:rPr>
                        <a:t>​491,400</a:t>
                      </a:r>
                    </a:p>
                  </a:txBody>
                  <a:tcPr anchor="ctr">
                    <a:solidFill>
                      <a:schemeClr val="accent6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084003"/>
                  </a:ext>
                </a:extLst>
              </a:tr>
            </a:tbl>
          </a:graphicData>
        </a:graphic>
      </p:graphicFrame>
      <p:sp>
        <p:nvSpPr>
          <p:cNvPr id="14" name="Title 18">
            <a:extLst>
              <a:ext uri="{FF2B5EF4-FFF2-40B4-BE49-F238E27FC236}">
                <a16:creationId xmlns:a16="http://schemas.microsoft.com/office/drawing/2014/main" id="{62278A59-CD6A-461A-A3C3-0FF6AD236AC1}"/>
              </a:ext>
            </a:extLst>
          </p:cNvPr>
          <p:cNvSpPr txBox="1">
            <a:spLocks/>
          </p:cNvSpPr>
          <p:nvPr/>
        </p:nvSpPr>
        <p:spPr>
          <a:xfrm>
            <a:off x="7241563" y="790069"/>
            <a:ext cx="3200977" cy="44432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Metrics</a:t>
            </a:r>
          </a:p>
        </p:txBody>
      </p:sp>
      <p:pic>
        <p:nvPicPr>
          <p:cNvPr id="4098" name="Picture 2" descr="Digital Artist Working At Home Stock Photo - Download Image Now - iStock">
            <a:extLst>
              <a:ext uri="{FF2B5EF4-FFF2-40B4-BE49-F238E27FC236}">
                <a16:creationId xmlns:a16="http://schemas.microsoft.com/office/drawing/2014/main" id="{5B11A37C-95A8-4219-8313-DDEB530F6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3285662"/>
            <a:ext cx="2917838" cy="194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17 digital artists you need to know about | Creative Bloq">
            <a:extLst>
              <a:ext uri="{FF2B5EF4-FFF2-40B4-BE49-F238E27FC236}">
                <a16:creationId xmlns:a16="http://schemas.microsoft.com/office/drawing/2014/main" id="{A943E8D2-D257-494D-AD10-2CCB4D9D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940324F9-ABF9-4A46-B5E4-21164FADA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19E4131-A9F1-45A1-94C6-3C559ABBE9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7993" y="2689071"/>
            <a:ext cx="4567209" cy="2212496"/>
          </a:xfrm>
        </p:spPr>
        <p:txBody>
          <a:bodyPr/>
          <a:lstStyle/>
          <a:p>
            <a:r>
              <a:rPr lang="en-US" dirty="0"/>
              <a:t>After 3 years, </a:t>
            </a:r>
            <a:r>
              <a:rPr lang="en-US" dirty="0" err="1"/>
              <a:t>ARTeam</a:t>
            </a:r>
            <a:r>
              <a:rPr lang="en-US" dirty="0"/>
              <a:t> will be $675,275 in debt. </a:t>
            </a:r>
          </a:p>
          <a:p>
            <a:endParaRPr lang="en-US" dirty="0"/>
          </a:p>
          <a:p>
            <a:r>
              <a:rPr lang="en-US" dirty="0"/>
              <a:t>A capital investment of $750,000 will cover </a:t>
            </a:r>
            <a:r>
              <a:rPr lang="en-US" dirty="0" err="1"/>
              <a:t>ARTeam’s</a:t>
            </a:r>
            <a:r>
              <a:rPr lang="en-US" dirty="0"/>
              <a:t> debts and incidentals.</a:t>
            </a:r>
          </a:p>
          <a:p>
            <a:endParaRPr lang="en-US" dirty="0"/>
          </a:p>
          <a:p>
            <a:r>
              <a:rPr lang="en-US" dirty="0"/>
              <a:t>We promise to return your investment with interest.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A33AC-E039-49B8-9D53-D790DEF7EB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3/17/2022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637D303-3D91-4DF5-9E06-C9394D71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ARTeam</a:t>
            </a: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5FA840-9C16-45D8-8B50-7DC1A5DF3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845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3084</TotalTime>
  <Words>363</Words>
  <Application>Microsoft Office PowerPoint</Application>
  <PresentationFormat>Widescreen</PresentationFormat>
  <Paragraphs>145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Avenir Next LT Pro</vt:lpstr>
      <vt:lpstr>Bierstadt</vt:lpstr>
      <vt:lpstr>Calibri</vt:lpstr>
      <vt:lpstr>Courier New</vt:lpstr>
      <vt:lpstr>News Cycle</vt:lpstr>
      <vt:lpstr>Posterama</vt:lpstr>
      <vt:lpstr>Posterama Bold</vt:lpstr>
      <vt:lpstr>Office Theme</vt:lpstr>
      <vt:lpstr>ArTeam</vt:lpstr>
      <vt:lpstr>Market Inefficiencies</vt:lpstr>
      <vt:lpstr>ARTeam Activities</vt:lpstr>
      <vt:lpstr>PowerPoint Presentation</vt:lpstr>
      <vt:lpstr>Target Markets</vt:lpstr>
      <vt:lpstr>competition</vt:lpstr>
      <vt:lpstr>Marketing Plan</vt:lpstr>
      <vt:lpstr>Financials</vt:lpstr>
      <vt:lpstr>Investments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ArTeam</dc:title>
  <dc:creator>Mitchell Friedman</dc:creator>
  <cp:lastModifiedBy>Mitchell Friedman</cp:lastModifiedBy>
  <cp:revision>1</cp:revision>
  <dcterms:created xsi:type="dcterms:W3CDTF">2022-03-15T01:27:15Z</dcterms:created>
  <dcterms:modified xsi:type="dcterms:W3CDTF">2022-04-27T17:17:30Z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